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96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4BE6D-3648-4889-8202-CEC2851E6FEF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BC041-00E6-4D44-98E8-49B188613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25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BC041-00E6-4D44-98E8-49B188613A2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377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84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21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74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563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03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3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86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56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40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279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1696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263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2612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24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002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5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CE775-465E-4574-8DC5-0EF21AA7075C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70A13D-518B-4BF3-8332-F65748607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93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2541" y="190006"/>
            <a:ext cx="8134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Издательство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ДПД «Дымок» общежитие №5</a:t>
            </a:r>
            <a:endParaRPr lang="ru-RU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5683" y="1128155"/>
            <a:ext cx="682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Сказка</a:t>
            </a:r>
          </a:p>
          <a:p>
            <a:pPr algn="ctr"/>
            <a:r>
              <a:rPr lang="ru-RU" sz="2800" dirty="0" smtClean="0"/>
              <a:t>«Как заяц лес спасал»</a:t>
            </a:r>
            <a:endParaRPr lang="ru-RU" sz="2800" dirty="0"/>
          </a:p>
        </p:txBody>
      </p:sp>
      <p:pic>
        <p:nvPicPr>
          <p:cNvPr id="6" name="Рисунок 5" descr="https://sun9-78.userapi.com/impg/IObnOYmu559vHREcx-aiMG6Ug82GCVyrcgtC4Q/jet3SmEJ31M.jpg?size=768x768&amp;quality=96&amp;sign=5920d2a7cfb9c91cbcfd7dfdad333340&amp;type=albu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883" y="2188185"/>
            <a:ext cx="3597910" cy="3597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6211669"/>
            <a:ext cx="3835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/>
              <a:t>Автор</a:t>
            </a:r>
            <a:r>
              <a:rPr lang="ru-RU" sz="1200" dirty="0" smtClean="0"/>
              <a:t> – </a:t>
            </a:r>
            <a:r>
              <a:rPr lang="ru-RU" sz="1200" dirty="0" err="1" smtClean="0"/>
              <a:t>Круслякова</a:t>
            </a:r>
            <a:r>
              <a:rPr lang="ru-RU" sz="1200" dirty="0" smtClean="0"/>
              <a:t> Елизавета СМ-21о-Б</a:t>
            </a:r>
          </a:p>
          <a:p>
            <a:pPr algn="just"/>
            <a:r>
              <a:rPr lang="ru-RU" sz="1200" i="1" dirty="0" smtClean="0"/>
              <a:t>Иллюстратор</a:t>
            </a:r>
            <a:r>
              <a:rPr lang="ru-RU" sz="1200" dirty="0" smtClean="0"/>
              <a:t> (совместно с </a:t>
            </a:r>
            <a:r>
              <a:rPr lang="ru-RU" sz="1200" dirty="0" err="1" smtClean="0"/>
              <a:t>нейросетью</a:t>
            </a:r>
            <a:r>
              <a:rPr lang="ru-RU" sz="1200" dirty="0" smtClean="0"/>
              <a:t> «Салют») – Маликова Екатерина, ТБ-22о-М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7725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10640" y="81790"/>
            <a:ext cx="3455719" cy="66739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зелёном, хвойном лесу жил серый зайка, который ценил родной дом и всех обитателей в нём. На одной из своих прогулок в июле, когда солнце было высоко, а на небе не было ни облачка, зайка почувствовал странный запах, напоминающий дым от огня. Немного приглядевшись, меж деревьев, он заметил, как оранжевые очертания, напоминающие огонь, охватывают зелёную травку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228" y="92033"/>
            <a:ext cx="3467014" cy="6663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475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2711" y="201880"/>
            <a:ext cx="4864925" cy="18406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Подбежал поближе зайка и убедился: это злой огонь пытается навредить лесу, который так любит зайка. Недалеко от этого места был ручей, зайка изо всех лап побежал к нему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11" y="2378034"/>
            <a:ext cx="6270171" cy="4180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s://sun9-71.userapi.com/impg/FgKUydNaglipZNCta_3yTyvdvNtjagQ8T25ZTA/RaUwsJeIaFw.jpg?size=1152x768&amp;quality=96&amp;sign=b61477be0f105755f460d90114fd050e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884" y="682638"/>
            <a:ext cx="4832061" cy="3221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888884" y="4156363"/>
            <a:ext cx="5057693" cy="878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Через деревья и кусты бежал серый, порой лапами наступая на колючую траву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3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un9-48.userapi.com/impg/690I5U_tsThUVkorHtGh4Zpt4ol0uK7NMj6ZvQ/PblwS5RkONY.jpg?size=768x768&amp;quality=96&amp;sign=113088600812b472369a2a6762792ab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02" y="626423"/>
            <a:ext cx="5605153" cy="5605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353299" y="626423"/>
            <a:ext cx="5260768" cy="5513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Куда бежишь, заяц? – спросил медведь, который собирал ягоды рядом.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Некогда объяснять,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Потапыч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там лес горит, беда у нас, беда! – на бегу протараторил заяц.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Так ежели беда, надо вместе объединиться, чтобы проблему решить, - сказал медведь, переходя на бег, чтобы успеть за зайцем. 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Зайка и медведь подбежали к ручью, осмотрелись вокруг и увидели, что рядом стоит лодка рыбаков. Зайка всеми силами начал показывать, что там, внутри леса, пожар.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45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905" y="1531917"/>
            <a:ext cx="8790190" cy="5139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-168234" y="427512"/>
            <a:ext cx="11887200" cy="11637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Поглядели туда рыбаки, да поняли, что в лесу уже смог. Недолго думая, они взяли два платочка и намочили их в ручье, чтобы через них можно было дышать. Набрали пару вёдер воды и пошли за зайцем, но испугались медведя, который стоял на входе в гущу леса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923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-95001" y="151411"/>
            <a:ext cx="4690752" cy="65551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Потапыч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зарычал, на своём прося поторопиться, и ринулся к возгоранию.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Куда вы так торопитесь, да ещё и людей с собой привели? – говорила белка, перескакивая с ветки на ветку, чтобы успеть за медведем с зайцем.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Ты что, белочка, не чувствуешь запаха? Пожар у нас в лесу! 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Что же это такое, что же такое творится, надо всем сообщить!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Да погоди ты, всех распугаешь, - зарычал медведь. – Сейчас потушим и дело с концом. Лучше посмотри сверху, куда огонь пошёл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854" y="2101601"/>
            <a:ext cx="6693725" cy="446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751" y="546264"/>
            <a:ext cx="2530960" cy="2101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1405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255823" y="154379"/>
            <a:ext cx="4381995" cy="62464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Подбежали рыбаки на место возгорания, благо успели: огонь распространиться не успел, двух вёдер хватило, чтобы потушить пожар.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Ну, тут всё понятно, были люди, но костёр не обложили камнями, да и потушить забыли, - заметил один из рыбаков.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Палыч, зачем они так делают? У нас же недавно целую пикниковую зону сделали, специально для отдыха. Да ещё и под присмотром настоящих лесников. А они всё равно идут в лес и оставляют в опасности зверей, что те сами уже бегут к нам, чтобы помочь своему жилью.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9" y="227610"/>
            <a:ext cx="6099958" cy="609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8566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4379" y="166255"/>
            <a:ext cx="11815948" cy="8431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После того пожара прошло несколько недель, но всё это время заяц думал, что было бы хорошо иметь тех, кто сможет всегда помочь, а не надеяться на случай, когда рядом будут проплывать рыбаки. Решил провести в лесу собрание.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192" y="1973343"/>
            <a:ext cx="3420095" cy="3420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54379" y="1151906"/>
            <a:ext cx="3396343" cy="4963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Я здесь всех вас собрал, чтобы напомнить: лес – наш дом, и мы должны делать всё, чтобы его защитить!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А от кого защищать то надо? – спросила лисичка.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Ты, моя сестричка, похоже, ничего, кроме своего рыжего хвоста, не замечаешь. Только им и любуешься постоянно. Несколько недель назад произошёл пожар, и мы его вместе с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Потапычем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потушили.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909" y="1151906"/>
            <a:ext cx="4500418" cy="2531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718961" y="3683391"/>
            <a:ext cx="4251366" cy="26006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Ну да, конечно, только ты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Потапыч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- посмеялась белка.- Видела я, как ты лапами умолял рыбаков воды набрать.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Я хотя бы что-то сделал, - подметил заяц, топнув лапой. – Другие даже запах не почувствовали, хотя он был в метре от них.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30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381" y="1648855"/>
            <a:ext cx="5031015" cy="5031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581" y="52779"/>
            <a:ext cx="3339788" cy="2509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81618" y="52779"/>
            <a:ext cx="4762005" cy="19950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Так чего же ты хочешь, серый? – спросил волк, прервав наметившуюся ссору.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Предлагаю подумать, что мы можем сделать, чтобы предотвратить подобные случаи.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9608" y="2146513"/>
            <a:ext cx="5484598" cy="46224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Так чего тут думать? Пожарную дружину создавать надо, - сказав, вышел в центр ёжик. – Да такую, чтобы не стыдно было. 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Говорит ёж, - усмехнулась лиса. – Собрался в командиры податься?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Ежели так, соберусь, но тут заяц один из немногих, кто ответственно отнесётся к данному вопросу. Пусть он будет командиром, а в помощь ему все мы будем. Или кто против, может, дом свой защитить не хочет?</a:t>
            </a: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Ёжик прищурился, оглядел всех вокруг. Никто не ответил, потому решено было – пожарной дружине быть. Распределили обязанности так: каждый зверь, ходя по лесу, всегда подмечал, что было не так.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81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6260" y="285008"/>
            <a:ext cx="5284519" cy="6377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Может, увидит, что человек на том месте сидел, так пойдёт, да и проверит, чтобы всё чисто было: ни стёкол, ни мусора, ни кострища. Птички же были патрульными в небе: могли подметить дым и передать быстро информацию другим. Дятел, своим особенным стуком, оповещал других о начинавшемся пожаре, тогда каждый зверь был готов прийти на помощь. Медведи и волки копали рвы, чтобы пожар не распространился дальше, а накопанный песок передавали на тушение. Ёжики прибирали сухую листву и траву, а белки и бобры делали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туясы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в которых было удобно воду переносить. Лисички убирали золу и пепел с кострищ, заливали горячие угли, если таковые имелись.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018" y="130629"/>
            <a:ext cx="3402279" cy="2268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527" y="1615045"/>
            <a:ext cx="4129644" cy="4129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0269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3755" y="368135"/>
            <a:ext cx="4655127" cy="30608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Как-то посетили их лесники. Оказалось, что рыбаки, которые помогали лес тушить, по приезде на базу, рассказали лесникам, что вышли звери просить о помощи в тушении леса. Заметили лесники, что пожаров в этом лесу больше не наблюдалось, а сам лес был чист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478" y="610095"/>
            <a:ext cx="5637810" cy="5637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7406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65" y="2936833"/>
            <a:ext cx="4892633" cy="3261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46265" y="522514"/>
            <a:ext cx="4892633" cy="27907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Наградили они зайца и всю лесную дружину за их неравнодушие к родному дому. Так стали звери и люди сотрудничать на благо общего будущего. Именно в этом лесу пожаров больше не было, и он стал примером для остальных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242" y="307769"/>
            <a:ext cx="6242462" cy="6242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3540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399" y="720650"/>
            <a:ext cx="7277201" cy="584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636322" y="201881"/>
            <a:ext cx="6911439" cy="518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Конец!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3372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1049</Words>
  <Application>Microsoft Office PowerPoint</Application>
  <PresentationFormat>Широкоэкранный</PresentationFormat>
  <Paragraphs>39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2023-04-28T06:11:15Z</dcterms:created>
  <dcterms:modified xsi:type="dcterms:W3CDTF">2023-04-28T06:56:41Z</dcterms:modified>
</cp:coreProperties>
</file>