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19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690" y="-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761D-0221-488D-B6DF-D926667F9833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F4105-0E0A-4E82-9319-552447CBA3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576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761D-0221-488D-B6DF-D926667F9833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F4105-0E0A-4E82-9319-552447CBA3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9156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761D-0221-488D-B6DF-D926667F9833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F4105-0E0A-4E82-9319-552447CBA3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1964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761D-0221-488D-B6DF-D926667F9833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F4105-0E0A-4E82-9319-552447CBA3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963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761D-0221-488D-B6DF-D926667F9833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F4105-0E0A-4E82-9319-552447CBA3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298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761D-0221-488D-B6DF-D926667F9833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F4105-0E0A-4E82-9319-552447CBA3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9208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761D-0221-488D-B6DF-D926667F9833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F4105-0E0A-4E82-9319-552447CBA3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1884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761D-0221-488D-B6DF-D926667F9833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F4105-0E0A-4E82-9319-552447CBA3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423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761D-0221-488D-B6DF-D926667F9833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F4105-0E0A-4E82-9319-552447CBA3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3430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761D-0221-488D-B6DF-D926667F9833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F4105-0E0A-4E82-9319-552447CBA3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482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761D-0221-488D-B6DF-D926667F9833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F4105-0E0A-4E82-9319-552447CBA3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9408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8761D-0221-488D-B6DF-D926667F9833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DF4105-0E0A-4E82-9319-552447CBA3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3377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27784" y="195486"/>
            <a:ext cx="6396206" cy="1102519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F194E"/>
                </a:solidFill>
                <a:latin typeface="Century Gothic" pitchFamily="34" charset="0"/>
              </a:rPr>
              <a:t>НАЗВАНИЕ ПРЕЗЕНТАЦИИ</a:t>
            </a:r>
            <a:endParaRPr lang="ru-RU" sz="2800" b="1" dirty="0">
              <a:solidFill>
                <a:srgbClr val="0F194E"/>
              </a:solidFill>
              <a:latin typeface="Century Gothic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5736" y="2499742"/>
            <a:ext cx="5832648" cy="702078"/>
          </a:xfrm>
        </p:spPr>
        <p:txBody>
          <a:bodyPr>
            <a:normAutofit/>
          </a:bodyPr>
          <a:lstStyle/>
          <a:p>
            <a:pPr algn="l"/>
            <a:r>
              <a:rPr lang="ru-RU" sz="1800" b="1" dirty="0" smtClean="0">
                <a:solidFill>
                  <a:srgbClr val="0F194E"/>
                </a:solidFill>
              </a:rPr>
              <a:t>   АВТОР: АГИНЕЙ РУСЛАН ВИКТОРОВИЧ</a:t>
            </a:r>
          </a:p>
          <a:p>
            <a:pPr algn="l"/>
            <a:r>
              <a:rPr lang="ru-RU" sz="1800" b="1" dirty="0" smtClean="0">
                <a:solidFill>
                  <a:srgbClr val="0F194E"/>
                </a:solidFill>
              </a:rPr>
              <a:t>ректор, д. </a:t>
            </a:r>
            <a:r>
              <a:rPr lang="ru-RU" sz="1800" b="1" dirty="0" err="1" smtClean="0">
                <a:solidFill>
                  <a:srgbClr val="0F194E"/>
                </a:solidFill>
              </a:rPr>
              <a:t>техн</a:t>
            </a:r>
            <a:r>
              <a:rPr lang="ru-RU" sz="1800" b="1" dirty="0" smtClean="0">
                <a:solidFill>
                  <a:srgbClr val="0F194E"/>
                </a:solidFill>
              </a:rPr>
              <a:t>. наук, профессор</a:t>
            </a:r>
          </a:p>
          <a:p>
            <a:pPr algn="l"/>
            <a:endParaRPr lang="ru-RU" sz="1800" b="1" dirty="0">
              <a:solidFill>
                <a:srgbClr val="0F194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249492"/>
            <a:ext cx="6408712" cy="73808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F194E"/>
                </a:solidFill>
                <a:latin typeface="Century Gothic" pitchFamily="34" charset="0"/>
              </a:rPr>
              <a:t>РАЗДЕЛ 1 «…………….»</a:t>
            </a:r>
            <a:endParaRPr lang="ru-RU" sz="2800" b="1" dirty="0">
              <a:solidFill>
                <a:srgbClr val="0F194E"/>
              </a:solidFill>
              <a:latin typeface="Century Gothic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11760" y="1131590"/>
            <a:ext cx="6552728" cy="324036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116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2811759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5927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20</Words>
  <Application>Microsoft Office PowerPoint</Application>
  <PresentationFormat>Экран (16:9)</PresentationFormat>
  <Paragraphs>4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НАЗВАНИЕ ПРЕЗЕНТАЦИИ</vt:lpstr>
      <vt:lpstr>РАЗДЕЛ 1 «…………….»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Acer</dc:creator>
  <cp:lastModifiedBy>Acer</cp:lastModifiedBy>
  <cp:revision>6</cp:revision>
  <dcterms:created xsi:type="dcterms:W3CDTF">2023-02-08T08:54:00Z</dcterms:created>
  <dcterms:modified xsi:type="dcterms:W3CDTF">2023-03-02T11:26:07Z</dcterms:modified>
</cp:coreProperties>
</file>